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7" r:id="rId3"/>
    <p:sldId id="269" r:id="rId4"/>
    <p:sldId id="26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76"/>
  </p:normalViewPr>
  <p:slideViewPr>
    <p:cSldViewPr snapToGrid="0" snapToObjects="1">
      <p:cViewPr varScale="1">
        <p:scale>
          <a:sx n="97" d="100"/>
          <a:sy n="97" d="100"/>
        </p:scale>
        <p:origin x="12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6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3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3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5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8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0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844FA-CBF4-1F46-85F6-A1B0909EFF1A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35BF-A0B0-D84A-9C79-1DF7287A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dirty="0" smtClean="0">
                <a:ln>
                  <a:solidFill>
                    <a:srgbClr val="000000"/>
                  </a:solidFill>
                </a:ln>
                <a:solidFill>
                  <a:schemeClr val="bg1"/>
                </a:solidFill>
                <a:ea typeface="+mj-ea"/>
                <a:cs typeface="+mj-cs"/>
              </a:rPr>
              <a:t>Happy Monday!!</a:t>
            </a:r>
            <a:endParaRPr lang="en-US" sz="8000" b="1" dirty="0">
              <a:ln>
                <a:solidFill>
                  <a:srgbClr val="000000"/>
                </a:solidFill>
              </a:ln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15" y="3866173"/>
            <a:ext cx="8585312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4800" b="1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a typeface="+mn-ea"/>
                <a:cs typeface="+mn-cs"/>
              </a:rPr>
              <a:t>Have out your stamp sheet out with your homework!!</a:t>
            </a:r>
            <a:endParaRPr lang="en-US" sz="4800" b="1" dirty="0">
              <a:ln>
                <a:solidFill>
                  <a:srgbClr val="000000"/>
                </a:solidFill>
              </a:ln>
              <a:solidFill>
                <a:srgbClr val="FFFFFF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13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 over your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5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AMC </a:t>
            </a:r>
            <a:r>
              <a:rPr lang="mr-IN" dirty="0" smtClean="0"/>
              <a:t>–</a:t>
            </a:r>
            <a:r>
              <a:rPr lang="en-US" dirty="0" smtClean="0"/>
              <a:t> Math contest!!</a:t>
            </a:r>
          </a:p>
          <a:p>
            <a:pPr lvl="1"/>
            <a:r>
              <a:rPr lang="en-US" dirty="0" smtClean="0"/>
              <a:t>Looks good on your college apps</a:t>
            </a:r>
          </a:p>
          <a:p>
            <a:pPr lvl="1"/>
            <a:r>
              <a:rPr lang="en-US" dirty="0" smtClean="0"/>
              <a:t>Opportunity to do some cool math problems</a:t>
            </a:r>
          </a:p>
          <a:p>
            <a:pPr lvl="1"/>
            <a:r>
              <a:rPr lang="en-US" dirty="0" smtClean="0"/>
              <a:t>4 SPOTS AVAILABLE</a:t>
            </a:r>
          </a:p>
          <a:p>
            <a:pPr lvl="1"/>
            <a:r>
              <a:rPr lang="en-US" dirty="0" smtClean="0"/>
              <a:t>Test is 3</a:t>
            </a:r>
            <a:r>
              <a:rPr lang="en-US" baseline="30000" dirty="0" smtClean="0"/>
              <a:t>rd</a:t>
            </a:r>
            <a:r>
              <a:rPr lang="en-US" dirty="0" smtClean="0"/>
              <a:t> period on 2/7/17</a:t>
            </a:r>
          </a:p>
          <a:p>
            <a:r>
              <a:rPr lang="en-US" dirty="0" smtClean="0"/>
              <a:t>IAB Testing </a:t>
            </a:r>
            <a:r>
              <a:rPr lang="en-US" smtClean="0"/>
              <a:t>next class</a:t>
            </a:r>
          </a:p>
          <a:p>
            <a:r>
              <a:rPr lang="en-US" dirty="0" smtClean="0"/>
              <a:t>Monday 1/30/17</a:t>
            </a:r>
          </a:p>
          <a:p>
            <a:pPr lvl="1"/>
            <a:r>
              <a:rPr lang="en-US" dirty="0" smtClean="0"/>
              <a:t>Substitute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5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do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Pick </a:t>
            </a:r>
            <a:r>
              <a:rPr lang="en-US" b="1" u="sng" dirty="0" smtClean="0"/>
              <a:t>ONE</a:t>
            </a:r>
            <a:r>
              <a:rPr lang="en-US" dirty="0" smtClean="0"/>
              <a:t> person to work with (make eye contact with them now). </a:t>
            </a:r>
          </a:p>
          <a:p>
            <a:r>
              <a:rPr lang="en-US" dirty="0" smtClean="0"/>
              <a:t>You will submit one QUEST between the two of you.</a:t>
            </a:r>
          </a:p>
          <a:p>
            <a:pPr lvl="1"/>
            <a:r>
              <a:rPr lang="en-US" dirty="0" smtClean="0"/>
              <a:t>I decide which one to grade so be sure you both worked together</a:t>
            </a:r>
          </a:p>
          <a:p>
            <a:pPr lvl="1"/>
            <a:r>
              <a:rPr lang="en-US" dirty="0" smtClean="0"/>
              <a:t>You do not need to have the same answers but if you have different answers that is ok!! You do not need to go along with your partner</a:t>
            </a:r>
          </a:p>
          <a:p>
            <a:r>
              <a:rPr lang="en-US" dirty="0" smtClean="0"/>
              <a:t>If you would like to work alone you 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1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libri" charset="0"/>
              </a:rPr>
              <a:t>Rolling cups: Evaluating </a:t>
            </a:r>
            <a:r>
              <a:rPr lang="en-US" b="1" dirty="0">
                <a:latin typeface="Calibri" charset="0"/>
              </a:rPr>
              <a:t>other work 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You and your partner will look at three different samples of work for 10 minutes each</a:t>
            </a:r>
          </a:p>
          <a:p>
            <a:r>
              <a:rPr lang="en-US">
                <a:latin typeface="Calibri" charset="0"/>
              </a:rPr>
              <a:t>For the first 10 minutes we will look at Heather</a:t>
            </a:r>
          </a:p>
          <a:p>
            <a:r>
              <a:rPr lang="en-US">
                <a:latin typeface="Calibri" charset="0"/>
              </a:rPr>
              <a:t>Following Heather we will be looking at Gerry then Judi</a:t>
            </a:r>
          </a:p>
          <a:p>
            <a:r>
              <a:rPr lang="en-US">
                <a:latin typeface="Calibri" charset="0"/>
              </a:rPr>
              <a:t>Be sure to complete the corresponding response sheets</a:t>
            </a:r>
          </a:p>
        </p:txBody>
      </p:sp>
    </p:spTree>
    <p:extLst>
      <p:ext uri="{BB962C8B-B14F-4D97-AF65-F5344CB8AC3E}">
        <p14:creationId xmlns:p14="http://schemas.microsoft.com/office/powerpoint/2010/main" val="193966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186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Mangal</vt:lpstr>
      <vt:lpstr>Arial</vt:lpstr>
      <vt:lpstr>Office Theme</vt:lpstr>
      <vt:lpstr>Happy Monday!!</vt:lpstr>
      <vt:lpstr>Let’s go over your homework</vt:lpstr>
      <vt:lpstr>Announcements</vt:lpstr>
      <vt:lpstr>Please do the following:</vt:lpstr>
      <vt:lpstr>Rolling cups: Evaluating other work </vt:lpstr>
    </vt:vector>
  </TitlesOfParts>
  <Company>Woodside High School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Monday!!</dc:title>
  <dc:creator>Molly McNinch</dc:creator>
  <cp:lastModifiedBy>Spiegel, Sara A</cp:lastModifiedBy>
  <cp:revision>3</cp:revision>
  <dcterms:created xsi:type="dcterms:W3CDTF">2017-01-24T16:48:21Z</dcterms:created>
  <dcterms:modified xsi:type="dcterms:W3CDTF">2017-07-19T23:40:23Z</dcterms:modified>
</cp:coreProperties>
</file>